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5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slide" Target="slide8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slide" Target="slide10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slide" Target="slide10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slide" Target="slide10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slide" Target="slide10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slide" Target="slide10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slide" Target="slide10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slide" Target="slide10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slide" Target="slide10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77390" y="407035"/>
            <a:ext cx="8237220" cy="1824355"/>
          </a:xfrm>
        </p:spPr>
        <p:txBody>
          <a:bodyPr/>
          <a:p>
            <a:r>
              <a:rPr lang="en-US" altLang="zh-CN" sz="6600" b="1">
                <a:sym typeface="+mn-ea"/>
              </a:rPr>
              <a:t>Maria Counts Pumkins.</a:t>
            </a:r>
            <a:endParaRPr lang="en-US" altLang="zh-CN" sz="6600" b="1">
              <a:sym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Maria has one pumkin.</a:t>
            </a:r>
            <a:endParaRPr lang="zh-CN" altLang="en-US"/>
          </a:p>
        </p:txBody>
      </p:sp>
      <p:pic>
        <p:nvPicPr>
          <p:cNvPr id="4" name="图片 3" descr="屏幕截图 2025-03-30 2007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7440" y="2231390"/>
            <a:ext cx="7437120" cy="383476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7230" y="4676140"/>
            <a:ext cx="10515600" cy="1325563"/>
          </a:xfrm>
        </p:spPr>
        <p:txBody>
          <a:bodyPr>
            <a:normAutofit fontScale="90000"/>
          </a:bodyPr>
          <a:p>
            <a:r>
              <a:rPr lang="en-US" altLang="zh-CN">
                <a:latin typeface="+mj-ea"/>
                <a:sym typeface="+mn-ea"/>
              </a:rPr>
              <a:t>Click on the colored buttons to start getting to know the numbers!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olidFill>
                  <a:srgbClr val="4874CB"/>
                </a:solidFill>
                <a:latin typeface="+mj-ea"/>
                <a:ea typeface="+mj-ea"/>
                <a:sym typeface="+mn-ea"/>
              </a:rPr>
              <a:t>      one</a:t>
            </a:r>
            <a:endParaRPr lang="en-US" altLang="zh-CN">
              <a:solidFill>
                <a:srgbClr val="4874CB"/>
              </a:solidFill>
              <a:latin typeface="+mj-ea"/>
              <a:ea typeface="+mj-ea"/>
            </a:endParaRPr>
          </a:p>
          <a:p>
            <a:endParaRPr lang="zh-CN" altLang="en-US"/>
          </a:p>
        </p:txBody>
      </p:sp>
      <p:sp>
        <p:nvSpPr>
          <p:cNvPr id="4" name="椭圆 3">
            <a:hlinkClick r:id="rId1" action="ppaction://hlinksldjump"/>
          </p:cNvPr>
          <p:cNvSpPr/>
          <p:nvPr/>
        </p:nvSpPr>
        <p:spPr>
          <a:xfrm>
            <a:off x="1889125" y="2237105"/>
            <a:ext cx="548005" cy="56705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6" name="椭圆 15">
            <a:hlinkClick r:id="rId2" action="ppaction://hlinksldjump"/>
          </p:cNvPr>
          <p:cNvSpPr/>
          <p:nvPr/>
        </p:nvSpPr>
        <p:spPr>
          <a:xfrm>
            <a:off x="3550285" y="2286000"/>
            <a:ext cx="548005" cy="5670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9640" y="1764030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solidFill>
                  <a:srgbClr val="30C0B4"/>
                </a:solidFill>
                <a:latin typeface="+mj-ea"/>
                <a:ea typeface="+mj-ea"/>
                <a:sym typeface="+mn-ea"/>
              </a:rPr>
              <a:t>two</a:t>
            </a:r>
            <a:endParaRPr lang="en-US" altLang="zh-CN" sz="2800">
              <a:solidFill>
                <a:srgbClr val="30C0B4"/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6" name="椭圆 5">
            <a:hlinkClick r:id="rId3" action="ppaction://hlinksldjump"/>
          </p:cNvPr>
          <p:cNvSpPr/>
          <p:nvPr/>
        </p:nvSpPr>
        <p:spPr>
          <a:xfrm>
            <a:off x="5085080" y="2237105"/>
            <a:ext cx="548005" cy="56705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椭圆 6">
            <a:hlinkClick r:id="rId4" action="ppaction://hlinksldjump"/>
          </p:cNvPr>
          <p:cNvSpPr/>
          <p:nvPr/>
        </p:nvSpPr>
        <p:spPr>
          <a:xfrm>
            <a:off x="6797040" y="2237105"/>
            <a:ext cx="548005" cy="56705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椭圆 7">
            <a:hlinkClick r:id="rId5" action="ppaction://hlinksldjump"/>
          </p:cNvPr>
          <p:cNvSpPr/>
          <p:nvPr/>
        </p:nvSpPr>
        <p:spPr>
          <a:xfrm>
            <a:off x="2856865" y="3249930"/>
            <a:ext cx="548005" cy="567055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>
            <a:hlinkClick r:id="rId6" action="ppaction://hlinksldjump"/>
          </p:cNvPr>
          <p:cNvSpPr/>
          <p:nvPr/>
        </p:nvSpPr>
        <p:spPr>
          <a:xfrm>
            <a:off x="4434205" y="3249930"/>
            <a:ext cx="548005" cy="567055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>
            <a:hlinkClick r:id="rId7" action="ppaction://hlinksldjump"/>
          </p:cNvPr>
          <p:cNvSpPr/>
          <p:nvPr/>
        </p:nvSpPr>
        <p:spPr>
          <a:xfrm>
            <a:off x="6011545" y="3249930"/>
            <a:ext cx="548005" cy="567055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034280" y="1764030"/>
            <a:ext cx="10814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accent3"/>
                </a:solidFill>
              </a:rPr>
              <a:t>three</a:t>
            </a:r>
            <a:endParaRPr lang="en-US" altLang="zh-CN" sz="2800">
              <a:solidFill>
                <a:schemeClr val="accent3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737350" y="1825625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solidFill>
                  <a:schemeClr val="accent6"/>
                </a:solidFill>
                <a:sym typeface="+mn-ea"/>
              </a:rPr>
              <a:t>four</a:t>
            </a:r>
            <a:endParaRPr lang="en-US" altLang="zh-CN" sz="2800">
              <a:solidFill>
                <a:schemeClr val="accent6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828925" y="4013200"/>
            <a:ext cx="7410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accent3">
                    <a:lumMod val="75000"/>
                  </a:schemeClr>
                </a:solidFill>
              </a:rPr>
              <a:t>five</a:t>
            </a:r>
            <a:endParaRPr lang="en-US" altLang="zh-CN" sz="280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38345" y="4013200"/>
            <a:ext cx="7404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solidFill>
                  <a:schemeClr val="accent6">
                    <a:lumMod val="50000"/>
                  </a:schemeClr>
                </a:solidFill>
              </a:rPr>
              <a:t>six</a:t>
            </a:r>
            <a:endParaRPr lang="en-US" altLang="zh-CN" sz="280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900420" y="4013200"/>
            <a:ext cx="12585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tx2"/>
                </a:solidFill>
              </a:rPr>
              <a:t>seven</a:t>
            </a:r>
            <a:endParaRPr lang="en-US" altLang="zh-CN" sz="240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33575" y="4457700"/>
            <a:ext cx="8237220" cy="1824355"/>
          </a:xfrm>
        </p:spPr>
        <p:txBody>
          <a:bodyPr/>
          <a:p>
            <a:r>
              <a:rPr lang="en-US" altLang="zh-CN" sz="4800">
                <a:sym typeface="+mn-ea"/>
              </a:rPr>
              <a:t>Maria has one pumkin.</a:t>
            </a:r>
            <a:endParaRPr lang="en-US" altLang="zh-CN" sz="4800">
              <a:sym typeface="+mn-ea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Maria has one pumkin.</a:t>
            </a:r>
            <a:endParaRPr lang="zh-CN" altLang="en-US"/>
          </a:p>
        </p:txBody>
      </p:sp>
      <p:pic>
        <p:nvPicPr>
          <p:cNvPr id="4" name="图片 3" descr="屏幕截图 2025-03-30 2007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7440" y="935355"/>
            <a:ext cx="7437120" cy="3834765"/>
          </a:xfrm>
          <a:prstGeom prst="rect">
            <a:avLst/>
          </a:prstGeom>
        </p:spPr>
      </p:pic>
      <p:sp>
        <p:nvSpPr>
          <p:cNvPr id="5" name="圆角矩形 4">
            <a:hlinkClick r:id="rId2" action="ppaction://hlinksldjump"/>
          </p:cNvPr>
          <p:cNvSpPr/>
          <p:nvPr/>
        </p:nvSpPr>
        <p:spPr>
          <a:xfrm>
            <a:off x="10170795" y="6015990"/>
            <a:ext cx="1600200" cy="685800"/>
          </a:xfrm>
          <a:prstGeom prst="roundRect">
            <a:avLst/>
          </a:prstGeom>
          <a:solidFill>
            <a:srgbClr val="4874CB"/>
          </a:solidFill>
          <a:ln w="12700" cap="flat" cmpd="sng" algn="ctr">
            <a:solidFill>
              <a:srgbClr val="4874CB">
                <a:lumMod val="75000"/>
              </a:srgbClr>
            </a:solidFill>
            <a:prstDash val="solid"/>
            <a:miter lim="800000"/>
          </a:ln>
          <a:effectLst/>
        </p:spPr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olidFill>
                  <a:sysClr val="window" lastClr="FFFFFF"/>
                </a:solidFill>
                <a:latin typeface="Calibri" panose="020F0502020204030204" charset="0"/>
                <a:ea typeface="微软雅黑" panose="020B0503020204020204" charset="-122"/>
                <a:sym typeface="+mn-ea"/>
              </a:rPr>
              <a:t>Return</a:t>
            </a:r>
            <a:endParaRPr lang="en-US" altLang="zh-CN">
              <a:solidFill>
                <a:sysClr val="window" lastClr="FFFFFF"/>
              </a:solidFill>
              <a:latin typeface="Calibri" panose="020F0502020204030204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21080" y="5097145"/>
            <a:ext cx="10515600" cy="1325563"/>
          </a:xfrm>
        </p:spPr>
        <p:txBody>
          <a:bodyPr/>
          <a:p>
            <a:r>
              <a:rPr lang="en-US" altLang="zh-CN">
                <a:sym typeface="+mn-ea"/>
              </a:rPr>
              <a:t>                 Maria has two pumkins.</a:t>
            </a:r>
            <a:endParaRPr lang="zh-CN" altLang="en-US"/>
          </a:p>
        </p:txBody>
      </p:sp>
      <p:pic>
        <p:nvPicPr>
          <p:cNvPr id="4" name="内容占位符 3" descr="屏幕截图 2025-03-30 20102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97760" y="786765"/>
            <a:ext cx="7397115" cy="3806190"/>
          </a:xfrm>
          <a:prstGeom prst="rect">
            <a:avLst/>
          </a:prstGeom>
        </p:spPr>
      </p:pic>
      <p:sp>
        <p:nvSpPr>
          <p:cNvPr id="6" name="圆角矩形 5">
            <a:hlinkClick r:id="rId2" action="ppaction://hlinksldjump"/>
          </p:cNvPr>
          <p:cNvSpPr/>
          <p:nvPr/>
        </p:nvSpPr>
        <p:spPr>
          <a:xfrm>
            <a:off x="10170795" y="6015990"/>
            <a:ext cx="1600200" cy="685800"/>
          </a:xfrm>
          <a:prstGeom prst="roundRect">
            <a:avLst/>
          </a:prstGeom>
          <a:solidFill>
            <a:srgbClr val="4874CB"/>
          </a:solidFill>
          <a:ln w="12700" cap="flat" cmpd="sng" algn="ctr">
            <a:solidFill>
              <a:srgbClr val="4874CB">
                <a:lumMod val="75000"/>
              </a:srgbClr>
            </a:solidFill>
            <a:prstDash val="solid"/>
            <a:miter lim="800000"/>
          </a:ln>
          <a:effectLst/>
        </p:spPr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olidFill>
                  <a:sysClr val="window" lastClr="FFFFFF"/>
                </a:solidFill>
                <a:latin typeface="Calibri" panose="020F0502020204030204" charset="0"/>
                <a:ea typeface="微软雅黑" panose="020B0503020204020204" charset="-122"/>
                <a:sym typeface="+mn-ea"/>
              </a:rPr>
              <a:t>Return</a:t>
            </a:r>
            <a:endParaRPr lang="en-US" altLang="zh-CN">
              <a:solidFill>
                <a:sysClr val="window" lastClr="FFFFFF"/>
              </a:solidFill>
              <a:latin typeface="Calibri" panose="020F0502020204030204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23035" y="5104765"/>
            <a:ext cx="10515600" cy="1325563"/>
          </a:xfrm>
        </p:spPr>
        <p:txBody>
          <a:bodyPr/>
          <a:p>
            <a:r>
              <a:rPr lang="en-US" altLang="zh-CN">
                <a:sym typeface="+mn-ea"/>
              </a:rPr>
              <a:t>             Maria has three pumkins.</a:t>
            </a:r>
            <a:endParaRPr lang="zh-CN" altLang="en-US"/>
          </a:p>
        </p:txBody>
      </p:sp>
      <p:pic>
        <p:nvPicPr>
          <p:cNvPr id="4" name="内容占位符 3" descr="屏幕截图 2025-03-30 20130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46300" y="948055"/>
            <a:ext cx="7672705" cy="3875405"/>
          </a:xfrm>
          <a:prstGeom prst="rect">
            <a:avLst/>
          </a:prstGeom>
        </p:spPr>
      </p:pic>
      <p:sp>
        <p:nvSpPr>
          <p:cNvPr id="6" name="圆角矩形 5">
            <a:hlinkClick r:id="rId2" action="ppaction://hlinksldjump"/>
          </p:cNvPr>
          <p:cNvSpPr/>
          <p:nvPr/>
        </p:nvSpPr>
        <p:spPr>
          <a:xfrm>
            <a:off x="10170795" y="6015990"/>
            <a:ext cx="1600200" cy="685800"/>
          </a:xfrm>
          <a:prstGeom prst="roundRect">
            <a:avLst/>
          </a:prstGeom>
          <a:solidFill>
            <a:srgbClr val="4874CB"/>
          </a:solidFill>
          <a:ln w="12700" cap="flat" cmpd="sng" algn="ctr">
            <a:solidFill>
              <a:srgbClr val="4874CB">
                <a:lumMod val="75000"/>
              </a:srgbClr>
            </a:solidFill>
            <a:prstDash val="solid"/>
            <a:miter lim="800000"/>
          </a:ln>
          <a:effectLst/>
        </p:spPr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olidFill>
                  <a:sysClr val="window" lastClr="FFFFFF"/>
                </a:solidFill>
                <a:latin typeface="Calibri" panose="020F0502020204030204" charset="0"/>
                <a:ea typeface="微软雅黑" panose="020B0503020204020204" charset="-122"/>
                <a:sym typeface="+mn-ea"/>
              </a:rPr>
              <a:t>Return</a:t>
            </a:r>
            <a:endParaRPr lang="en-US" altLang="zh-CN">
              <a:solidFill>
                <a:sysClr val="window" lastClr="FFFFFF"/>
              </a:solidFill>
              <a:latin typeface="Calibri" panose="020F0502020204030204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4270" y="5479415"/>
            <a:ext cx="10515600" cy="1325563"/>
          </a:xfrm>
        </p:spPr>
        <p:txBody>
          <a:bodyPr/>
          <a:p>
            <a:r>
              <a:rPr lang="en-US" altLang="zh-CN">
                <a:sym typeface="+mn-ea"/>
              </a:rPr>
              <a:t>             Maria has four pumkins.</a:t>
            </a:r>
            <a:endParaRPr lang="zh-CN" altLang="en-US"/>
          </a:p>
        </p:txBody>
      </p:sp>
      <p:pic>
        <p:nvPicPr>
          <p:cNvPr id="4" name="内容占位符 3" descr="屏幕截图 2025-03-30 20144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16430" y="720725"/>
            <a:ext cx="8241665" cy="4209415"/>
          </a:xfrm>
          <a:prstGeom prst="rect">
            <a:avLst/>
          </a:prstGeom>
        </p:spPr>
      </p:pic>
      <p:sp>
        <p:nvSpPr>
          <p:cNvPr id="6" name="圆角矩形 5">
            <a:hlinkClick r:id="rId2" action="ppaction://hlinksldjump"/>
          </p:cNvPr>
          <p:cNvSpPr/>
          <p:nvPr/>
        </p:nvSpPr>
        <p:spPr>
          <a:xfrm>
            <a:off x="10170795" y="6015990"/>
            <a:ext cx="1600200" cy="685800"/>
          </a:xfrm>
          <a:prstGeom prst="roundRect">
            <a:avLst/>
          </a:prstGeom>
          <a:solidFill>
            <a:srgbClr val="4874CB"/>
          </a:solidFill>
          <a:ln w="12700" cap="flat" cmpd="sng" algn="ctr">
            <a:solidFill>
              <a:srgbClr val="4874CB">
                <a:lumMod val="75000"/>
              </a:srgbClr>
            </a:solidFill>
            <a:prstDash val="solid"/>
            <a:miter lim="800000"/>
          </a:ln>
          <a:effectLst/>
        </p:spPr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olidFill>
                  <a:sysClr val="window" lastClr="FFFFFF"/>
                </a:solidFill>
                <a:latin typeface="Calibri" panose="020F0502020204030204" charset="0"/>
                <a:ea typeface="微软雅黑" panose="020B0503020204020204" charset="-122"/>
                <a:sym typeface="+mn-ea"/>
              </a:rPr>
              <a:t>Return</a:t>
            </a:r>
            <a:endParaRPr lang="en-US" altLang="zh-CN">
              <a:solidFill>
                <a:sysClr val="window" lastClr="FFFFFF"/>
              </a:solidFill>
              <a:latin typeface="Calibri" panose="020F0502020204030204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35355" y="5038725"/>
            <a:ext cx="10515600" cy="1325563"/>
          </a:xfrm>
        </p:spPr>
        <p:txBody>
          <a:bodyPr/>
          <a:p>
            <a:r>
              <a:rPr lang="en-US" altLang="zh-CN">
                <a:sym typeface="+mn-ea"/>
              </a:rPr>
              <a:t>                Maria has five pumkins.</a:t>
            </a:r>
            <a:endParaRPr lang="zh-CN" altLang="en-US"/>
          </a:p>
        </p:txBody>
      </p:sp>
      <p:pic>
        <p:nvPicPr>
          <p:cNvPr id="4" name="内容占位符 3" descr="屏幕截图 2025-03-30 20154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58645" y="473710"/>
            <a:ext cx="8321675" cy="4272915"/>
          </a:xfrm>
          <a:prstGeom prst="rect">
            <a:avLst/>
          </a:prstGeom>
        </p:spPr>
      </p:pic>
      <p:sp>
        <p:nvSpPr>
          <p:cNvPr id="6" name="圆角矩形 5">
            <a:hlinkClick r:id="rId2" action="ppaction://hlinksldjump"/>
          </p:cNvPr>
          <p:cNvSpPr/>
          <p:nvPr/>
        </p:nvSpPr>
        <p:spPr>
          <a:xfrm>
            <a:off x="10170795" y="6015990"/>
            <a:ext cx="1600200" cy="685800"/>
          </a:xfrm>
          <a:prstGeom prst="roundRect">
            <a:avLst/>
          </a:prstGeom>
          <a:solidFill>
            <a:srgbClr val="4874CB"/>
          </a:solidFill>
          <a:ln w="12700" cap="flat" cmpd="sng" algn="ctr">
            <a:solidFill>
              <a:srgbClr val="4874CB">
                <a:lumMod val="75000"/>
              </a:srgbClr>
            </a:solidFill>
            <a:prstDash val="solid"/>
            <a:miter lim="800000"/>
          </a:ln>
          <a:effectLst/>
        </p:spPr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olidFill>
                  <a:sysClr val="window" lastClr="FFFFFF"/>
                </a:solidFill>
                <a:latin typeface="Calibri" panose="020F0502020204030204" charset="0"/>
                <a:ea typeface="微软雅黑" panose="020B0503020204020204" charset="-122"/>
                <a:sym typeface="+mn-ea"/>
              </a:rPr>
              <a:t>Return</a:t>
            </a:r>
            <a:endParaRPr lang="en-US" altLang="zh-CN">
              <a:solidFill>
                <a:sysClr val="window" lastClr="FFFFFF"/>
              </a:solidFill>
              <a:latin typeface="Calibri" panose="020F0502020204030204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5315" y="5335905"/>
            <a:ext cx="10515600" cy="1325563"/>
          </a:xfrm>
        </p:spPr>
        <p:txBody>
          <a:bodyPr/>
          <a:p>
            <a:r>
              <a:rPr lang="en-US" altLang="zh-CN">
                <a:sym typeface="+mn-ea"/>
              </a:rPr>
              <a:t>                  Maria has six pumkins.</a:t>
            </a:r>
            <a:endParaRPr lang="zh-CN" altLang="en-US"/>
          </a:p>
        </p:txBody>
      </p:sp>
      <p:pic>
        <p:nvPicPr>
          <p:cNvPr id="4" name="内容占位符 3" descr="屏幕截图 2025-03-30 20164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27480" y="608330"/>
            <a:ext cx="8284210" cy="4189730"/>
          </a:xfrm>
          <a:prstGeom prst="rect">
            <a:avLst/>
          </a:prstGeom>
        </p:spPr>
      </p:pic>
      <p:sp>
        <p:nvSpPr>
          <p:cNvPr id="6" name="圆角矩形 5">
            <a:hlinkClick r:id="rId2" action="ppaction://hlinksldjump"/>
          </p:cNvPr>
          <p:cNvSpPr/>
          <p:nvPr/>
        </p:nvSpPr>
        <p:spPr>
          <a:xfrm>
            <a:off x="10170795" y="6015990"/>
            <a:ext cx="1600200" cy="685800"/>
          </a:xfrm>
          <a:prstGeom prst="roundRect">
            <a:avLst/>
          </a:prstGeom>
          <a:solidFill>
            <a:srgbClr val="4874CB"/>
          </a:solidFill>
          <a:ln w="12700" cap="flat" cmpd="sng" algn="ctr">
            <a:solidFill>
              <a:srgbClr val="4874CB">
                <a:lumMod val="75000"/>
              </a:srgbClr>
            </a:solidFill>
            <a:prstDash val="solid"/>
            <a:miter lim="800000"/>
          </a:ln>
          <a:effectLst/>
        </p:spPr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olidFill>
                  <a:sysClr val="window" lastClr="FFFFFF"/>
                </a:solidFill>
                <a:latin typeface="Calibri" panose="020F0502020204030204" charset="0"/>
                <a:ea typeface="微软雅黑" panose="020B0503020204020204" charset="-122"/>
                <a:sym typeface="+mn-ea"/>
              </a:rPr>
              <a:t>Return</a:t>
            </a:r>
            <a:endParaRPr lang="en-US" altLang="zh-CN">
              <a:solidFill>
                <a:sysClr val="window" lastClr="FFFFFF"/>
              </a:solidFill>
              <a:latin typeface="Calibri" panose="020F0502020204030204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74165" y="5231130"/>
            <a:ext cx="10515600" cy="1325563"/>
          </a:xfrm>
        </p:spPr>
        <p:txBody>
          <a:bodyPr/>
          <a:p>
            <a:r>
              <a:rPr lang="en-US" altLang="zh-CN">
                <a:sym typeface="+mn-ea"/>
              </a:rPr>
              <a:t>            Maria has seven pumkins.</a:t>
            </a:r>
            <a:endParaRPr lang="zh-CN" altLang="en-US">
              <a:sym typeface="+mn-ea"/>
            </a:endParaRPr>
          </a:p>
        </p:txBody>
      </p:sp>
      <p:pic>
        <p:nvPicPr>
          <p:cNvPr id="4" name="内容占位符 3" descr="屏幕截图 2025-03-30 20174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99285" y="675640"/>
            <a:ext cx="8516620" cy="4290060"/>
          </a:xfrm>
          <a:prstGeom prst="rect">
            <a:avLst/>
          </a:prstGeom>
        </p:spPr>
      </p:pic>
      <p:sp>
        <p:nvSpPr>
          <p:cNvPr id="6" name="圆角矩形 5">
            <a:hlinkClick r:id="rId2" action="ppaction://hlinksldjump"/>
          </p:cNvPr>
          <p:cNvSpPr/>
          <p:nvPr/>
        </p:nvSpPr>
        <p:spPr>
          <a:xfrm>
            <a:off x="10170795" y="6015990"/>
            <a:ext cx="1600200" cy="685800"/>
          </a:xfrm>
          <a:prstGeom prst="roundRect">
            <a:avLst/>
          </a:prstGeom>
          <a:solidFill>
            <a:srgbClr val="4874CB"/>
          </a:solidFill>
          <a:ln w="12700" cap="flat" cmpd="sng" algn="ctr">
            <a:solidFill>
              <a:srgbClr val="4874CB">
                <a:lumMod val="75000"/>
              </a:srgbClr>
            </a:solidFill>
            <a:prstDash val="solid"/>
            <a:miter lim="800000"/>
          </a:ln>
          <a:effectLst/>
        </p:spPr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olidFill>
                  <a:sysClr val="window" lastClr="FFFFFF"/>
                </a:solidFill>
                <a:latin typeface="Calibri" panose="020F0502020204030204" charset="0"/>
                <a:ea typeface="微软雅黑" panose="020B0503020204020204" charset="-122"/>
                <a:sym typeface="+mn-ea"/>
              </a:rPr>
              <a:t>Return</a:t>
            </a:r>
            <a:endParaRPr lang="en-US" altLang="zh-CN">
              <a:solidFill>
                <a:sysClr val="window" lastClr="FFFFFF"/>
              </a:solidFill>
              <a:latin typeface="Calibri" panose="020F0502020204030204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09980" y="5298440"/>
            <a:ext cx="10515600" cy="1325563"/>
          </a:xfrm>
        </p:spPr>
        <p:txBody>
          <a:bodyPr/>
          <a:p>
            <a:r>
              <a:rPr lang="en-US" altLang="zh-CN">
                <a:sym typeface="+mn-ea"/>
              </a:rPr>
              <a:t>             Maria has too many pumkins.</a:t>
            </a:r>
            <a:endParaRPr lang="en-US" altLang="zh-CN">
              <a:sym typeface="+mn-ea"/>
            </a:endParaRPr>
          </a:p>
        </p:txBody>
      </p:sp>
      <p:pic>
        <p:nvPicPr>
          <p:cNvPr id="4" name="内容占位符 3" descr="屏幕截图 2025-03-30 20184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15795" y="638175"/>
            <a:ext cx="8279130" cy="4259580"/>
          </a:xfrm>
          <a:prstGeom prst="rect">
            <a:avLst/>
          </a:prstGeom>
        </p:spPr>
      </p:pic>
      <p:sp>
        <p:nvSpPr>
          <p:cNvPr id="6" name="圆角矩形 5">
            <a:hlinkClick r:id="rId2" action="ppaction://hlinksldjump"/>
          </p:cNvPr>
          <p:cNvSpPr/>
          <p:nvPr/>
        </p:nvSpPr>
        <p:spPr>
          <a:xfrm>
            <a:off x="10170795" y="6015990"/>
            <a:ext cx="1600200" cy="685800"/>
          </a:xfrm>
          <a:prstGeom prst="roundRect">
            <a:avLst/>
          </a:prstGeom>
          <a:solidFill>
            <a:srgbClr val="4874CB"/>
          </a:solidFill>
          <a:ln w="12700" cap="flat" cmpd="sng" algn="ctr">
            <a:solidFill>
              <a:srgbClr val="4874CB">
                <a:lumMod val="75000"/>
              </a:srgbClr>
            </a:solidFill>
            <a:prstDash val="solid"/>
            <a:miter lim="800000"/>
          </a:ln>
          <a:effectLst/>
        </p:spPr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en-US" altLang="zh-CN">
                <a:solidFill>
                  <a:sysClr val="window" lastClr="FFFFFF"/>
                </a:solidFill>
                <a:latin typeface="Calibri" panose="020F0502020204030204" charset="0"/>
                <a:ea typeface="微软雅黑" panose="020B0503020204020204" charset="-122"/>
                <a:sym typeface="+mn-ea"/>
              </a:rPr>
              <a:t>Return</a:t>
            </a:r>
            <a:endParaRPr lang="en-US" altLang="zh-CN">
              <a:solidFill>
                <a:sysClr val="window" lastClr="FFFFFF"/>
              </a:solidFill>
              <a:latin typeface="Calibri" panose="020F0502020204030204" charset="0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498</Words>
  <Application>WPS 演示</Application>
  <PresentationFormat>宽屏</PresentationFormat>
  <Paragraphs>55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Arial</vt:lpstr>
      <vt:lpstr>宋体</vt:lpstr>
      <vt:lpstr>Wingdings</vt:lpstr>
      <vt:lpstr>Calibri</vt:lpstr>
      <vt:lpstr>微软雅黑</vt:lpstr>
      <vt:lpstr>Arial Unicode MS</vt:lpstr>
      <vt:lpstr>WPS</vt:lpstr>
      <vt:lpstr>Maria has one pumkin.</vt:lpstr>
      <vt:lpstr>Maria has one pumkin.</vt:lpstr>
      <vt:lpstr>                 Maria has two pumkins.</vt:lpstr>
      <vt:lpstr>             Maria has three pumkins.</vt:lpstr>
      <vt:lpstr>             Maria has four pumkins.</vt:lpstr>
      <vt:lpstr>                Maria has five pumkins.</vt:lpstr>
      <vt:lpstr>                  Maria has six pumkins.</vt:lpstr>
      <vt:lpstr>            Maria has seven pumkins.</vt:lpstr>
      <vt:lpstr>             Maria has too many pumkins.</vt:lpstr>
      <vt:lpstr>Click on the colored buttons to start getting to know the numbers!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徐文杰</dc:creator>
  <cp:lastModifiedBy>Linda.璽</cp:lastModifiedBy>
  <cp:revision>8</cp:revision>
  <dcterms:created xsi:type="dcterms:W3CDTF">2023-08-09T12:44:00Z</dcterms:created>
  <dcterms:modified xsi:type="dcterms:W3CDTF">2025-03-31T13:56:29Z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2052-12.1.0.20305</vt:lpwstr>
  </property>
</Properties>
</file>

<file path=docProps/thumbnail.jpeg>
</file>